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2DD4CA1-D018-4B53-982B-6D9241097E5A}">
          <p14:sldIdLst>
            <p14:sldId id="256"/>
          </p14:sldIdLst>
        </p14:section>
        <p14:section name="Раздел без заголовка" id="{0EADF625-B823-4953-8296-9317B4AEC9F3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ient klient" initials="kk" lastIdx="1" clrIdx="0">
    <p:extLst>
      <p:ext uri="{19B8F6BF-5375-455C-9EA6-DF929625EA0E}">
        <p15:presenceInfo xmlns:p15="http://schemas.microsoft.com/office/powerpoint/2012/main" userId="05b793ee77289db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A124A9-E3E6-42F5-89E5-AA93BBAD0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8F6764-1223-4D20-95E3-8D35D9BC1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36D8B2-62E6-43AC-9737-64DA42DE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3706CB-2DDE-4FB3-B5E2-CD6438D0C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8256AD-70F3-4CE4-A7FC-99B7B44EF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30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CD324-F326-4070-A728-93B29BF2D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BCD92C-1B04-42A9-8D37-5F5CEE9D3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2A9C43-0E1F-4B09-ACCD-4F33A546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D1C47E-C0C8-41AE-BC97-622BC175A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0F654C-39AE-408C-A787-9E47C5517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51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302507-4F9C-495F-A528-F9027C1F1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6BF510-DBA7-496B-B256-CBCA82613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A8BCE1-8FE0-42CF-9AA4-BAE989A9A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EF5B92-1B66-4AEA-929E-A2F02313A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CB89E3-5C94-484D-A342-2883EF43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33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941852-24E9-4371-8935-2AE8FB94F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85AEBA-2422-4E98-8246-6A3ABE4A6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2959BA-BD32-42AA-8002-61416514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C31526-04F4-4568-845F-26B85D18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0B92E2-7C36-4060-86A0-BD162FB33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5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7A282-B94E-4CBC-AB7F-4A93462AF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C791AD-1CBA-4C38-8D47-19CFCA042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95F026-E4A5-4D2F-9188-889127DF4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84CC2B-13FF-4944-8F14-C33B53CE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76B719-F2FF-4567-AB68-5E59E0D4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29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4A52D-6A9D-4EA2-B2DD-633B9131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08FC29-129B-412F-99AB-06C667140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9C53FC-9480-46AE-BC5F-DB3C1C8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B6A1CA-FDE8-45E3-8CA6-40E2C0B4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D15B09-F447-4BB1-81CF-6A1D347D9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AEE892-8214-48E8-8D4D-C7300F59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7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F5480-CEF1-46FC-86C0-357BF1B78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F9AE9D-479F-46AD-8905-15F2990F6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98320A-74AA-473B-9DBE-B105DE476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7200A49-7BDA-47F2-88FE-667AD63FB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BFAF930-16C4-4F3F-BA8C-3B12C0C7D5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EE3407-5B62-46B1-B6D6-54ECC723A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350D4FD-3875-429D-9A42-A7097405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F465083-7DC1-48E9-8552-F8852B9AA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56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80A06E-A677-4117-BB06-08DC8EBE4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969431-88C2-46DF-86D6-E275128CE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7705D1-1D98-4F94-AFB3-C166255EA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DECC6D8-F05D-4711-8B13-97FBCFFD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0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7CF09A7-B2F5-4F42-B967-643B19F36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88A8887-2BF1-461A-BC55-38F84C6B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8DEF29-BB06-4279-93DC-17C6BE09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B0D9FC-50E1-4E7C-8A2B-4CBFC1DC8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8AE855-2BDB-4811-8C8F-F6A156E98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EF8D88-17A4-4467-8F6C-658FA5995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8AC545-2148-40BD-AD6A-C5A89D823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74C883-89EA-4BE2-8553-F54028405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F40ADD-23E5-45EA-862F-E8050AE37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71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C73FAD-3ABC-4405-9455-75AF61FCE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9AF520-0B91-4977-A6C8-55370AB42C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34ECDB-9E2A-400B-804C-BCF84120E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0FE5AA-07F1-422E-97D9-49AA17C1B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ED8849-A809-49FC-BF5F-AAEF389F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5CCC7A-643D-43FF-9F43-3A6BB7CC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28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03AE5-8109-40F5-9AE6-833418DF3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17FA09-66AB-48BF-9755-63A3D7980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359A31-ACE2-4710-9A7F-2CE9CD5BA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E611F-FD87-41EB-8767-B397FB4A948C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7DC851-562A-4992-AEB8-462961152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9077B5-8321-48D1-89CF-612BE042A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6E0A1-E569-443F-85B5-8EA80597F0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4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FB5D6B-5C02-4E0C-8DB6-36E05AF878D2}"/>
              </a:ext>
            </a:extLst>
          </p:cNvPr>
          <p:cNvSpPr txBox="1"/>
          <p:nvPr/>
        </p:nvSpPr>
        <p:spPr>
          <a:xfrm>
            <a:off x="3048000" y="436618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Организация и особенности проведения ВПР в 2021 году</a:t>
            </a:r>
            <a:endParaRPr lang="ru-RU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A4B924-2B78-416E-8ABD-5B2EF42B8637}"/>
              </a:ext>
            </a:extLst>
          </p:cNvPr>
          <p:cNvSpPr txBox="1"/>
          <p:nvPr/>
        </p:nvSpPr>
        <p:spPr>
          <a:xfrm>
            <a:off x="3048778" y="2690336"/>
            <a:ext cx="6097554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Уруджева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Кызбес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Эмирсултановна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методист МКУ «Районный методический кабинет»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Телефон: 8 (963) 400 35 67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Электронный адрес: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kizbes.mag.rmk@mail.ru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933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B8C33-A2CC-4464-9A4E-F77BBF5D7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6561"/>
            <a:ext cx="9144000" cy="1015999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699AC7-F015-4BFE-8119-B49403459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8000" y="1555668"/>
            <a:ext cx="9144000" cy="5099132"/>
          </a:xfrm>
        </p:spPr>
        <p:txBody>
          <a:bodyPr>
            <a:normAutofit fontScale="85000" lnSpcReduction="10000"/>
          </a:bodyPr>
          <a:lstStyle/>
          <a:p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11 (10) классов:</a:t>
            </a:r>
          </a:p>
          <a:p>
            <a:endParaRPr lang="ru-RU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форм результатов 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9 апреля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 будут доступны с 23 апреля 2021 года.</a:t>
            </a: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4 – 8 классов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ОО, загрузившие формы сбора результатов до 30 апреля, начнут получать результаты с 14 мая 2021 г.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ОО, загрузившие формы сбора результатов с 30 апреля до 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мая, начнут получать результаты с 7 июня  2021 г.</a:t>
            </a:r>
          </a:p>
          <a:p>
            <a:pPr marL="342900" indent="-342900">
              <a:buFontTx/>
              <a:buChar char="-"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u-RU" dirty="0"/>
          </a:p>
          <a:p>
            <a:pPr marL="342900" indent="-34290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250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891BE-1555-41AF-87CB-B0E95D321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46955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2131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738DB88-FB84-4D8C-AAF9-534DED4F2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24597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 КАК ИНСТРУМЕНТ ОЦЕНКИ КАЧЕСТВА ОБРАЗОВАНИЯ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CDBF96A3-25A4-4F3A-AC20-4897B232B5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формы заданий</a:t>
            </a:r>
          </a:p>
          <a:p>
            <a:pPr marL="342900" indent="-3429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подходы к оценке результатов обучения</a:t>
            </a:r>
          </a:p>
          <a:p>
            <a:pPr marL="342900" indent="-3429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Многоуровневая аналитика</a:t>
            </a:r>
          </a:p>
          <a:p>
            <a:pPr marL="342900" indent="-3429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Массовость </a:t>
            </a:r>
          </a:p>
        </p:txBody>
      </p:sp>
    </p:spTree>
    <p:extLst>
      <p:ext uri="{BB962C8B-B14F-4D97-AF65-F5344CB8AC3E}">
        <p14:creationId xmlns:p14="http://schemas.microsoft.com/office/powerpoint/2010/main" val="3206199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04244-B85F-43B4-8E55-2373BE4EE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5280" y="0"/>
            <a:ext cx="9144000" cy="1655762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 – правовые документы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1D956F-B3F9-4C9D-80FD-0B6AD33EE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2400" y="1889760"/>
            <a:ext cx="9144000" cy="450088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Приказ Федеральной службы по надзору в сфере образования и науки от 11. 02. 2021 г. № 119 </a:t>
            </a:r>
          </a:p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Федеральной службой по надзору в сфере образования и науки мониторинга качества подготовки обучающихся общеобразовательных организаций в форме Всероссийских проверочных работ в 2021 году»;</a:t>
            </a:r>
          </a:p>
          <a:p>
            <a:pPr algn="l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Письмо Федеральной службы по надзору в сфере образования и науки от 12. 02. 2021 г. № 14 – 15 «Методические рекомендации по проведению Всероссийских проверочных работ».</a:t>
            </a:r>
          </a:p>
        </p:txBody>
      </p:sp>
    </p:spTree>
    <p:extLst>
      <p:ext uri="{BB962C8B-B14F-4D97-AF65-F5344CB8AC3E}">
        <p14:creationId xmlns:p14="http://schemas.microsoft.com/office/powerpoint/2010/main" val="2734090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A27A0C-1FED-46DD-9B73-8F0BD2EA2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719" y="289250"/>
            <a:ext cx="10083281" cy="1222310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EF5D275-59D6-43AC-AD27-7E3DFC3EC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371" y="1886650"/>
            <a:ext cx="10083281" cy="4682099"/>
          </a:xfrm>
        </p:spPr>
        <p:txBody>
          <a:bodyPr>
            <a:normAutofit fontScale="92500" lnSpcReduction="10000"/>
          </a:bodyPr>
          <a:lstStyle/>
          <a:p>
            <a:pPr algn="l"/>
            <a:endParaRPr lang="ru-RU" dirty="0"/>
          </a:p>
          <a:p>
            <a:pPr marL="342900" indent="-3429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4,5,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6, 8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классы в штатном режиме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 15 марта по 21 мая 2021 года;</a:t>
            </a:r>
          </a:p>
          <a:p>
            <a:pPr algn="l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классы в штатном режиме </a:t>
            </a:r>
          </a:p>
          <a:p>
            <a:pPr marL="457200" indent="-4572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апреля по 21 мая  2021 года;</a:t>
            </a:r>
          </a:p>
          <a:p>
            <a:pPr algn="l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10 - 11 классы в режиме апробации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с 1 по 26 марта 2021 года</a:t>
            </a:r>
          </a:p>
          <a:p>
            <a:pPr marL="342900" indent="-342900" algn="l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444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C90B1A3-2731-47DA-BD84-D985D741B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" y="355600"/>
            <a:ext cx="11612880" cy="614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9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2099C83-3191-4BEB-880C-B722B34BE6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0" y="314960"/>
            <a:ext cx="10759440" cy="61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865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D07FA-DE6C-4E5A-BD1A-BA4F45FF5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1120" y="-1341120"/>
            <a:ext cx="9144000" cy="3398203"/>
          </a:xfrm>
        </p:spPr>
        <p:txBody>
          <a:bodyPr>
            <a:normAutofit/>
          </a:bodyPr>
          <a:lstStyle/>
          <a:p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предметов в 6 и 8 классах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48C397-7880-4147-AB52-4D3539F42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70480"/>
            <a:ext cx="9144000" cy="268732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предметов по конкретным классам будет предоставляться ОО на неделе, предшествующей проведению работы по этим предметам, 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личном кабинете ФИС ОКО</a:t>
            </a:r>
          </a:p>
        </p:txBody>
      </p:sp>
    </p:spTree>
    <p:extLst>
      <p:ext uri="{BB962C8B-B14F-4D97-AF65-F5344CB8AC3E}">
        <p14:creationId xmlns:p14="http://schemas.microsoft.com/office/powerpoint/2010/main" val="129356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F06A41-B41D-49BE-94A3-C14D19057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0917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работ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5EA827-C84D-4F29-A5E8-84AE21429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8880"/>
            <a:ext cx="9144000" cy="2788920"/>
          </a:xfrm>
        </p:spPr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комиссии в каждой образовательной организации;</a:t>
            </a:r>
          </a:p>
          <a:p>
            <a:pPr marL="342900" indent="-342900">
              <a:buFontTx/>
              <a:buChar char="-"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единые критерии оценивания</a:t>
            </a:r>
          </a:p>
        </p:txBody>
      </p:sp>
    </p:spTree>
    <p:extLst>
      <p:ext uri="{BB962C8B-B14F-4D97-AF65-F5344CB8AC3E}">
        <p14:creationId xmlns:p14="http://schemas.microsoft.com/office/powerpoint/2010/main" val="1508158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DEAB0-25DA-4569-8647-7FA9AD790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3681"/>
            <a:ext cx="9144000" cy="1849120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результатов на ФИС ОКО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789CA0-3E38-4D9C-888A-A491CEB25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8880"/>
            <a:ext cx="9144000" cy="278892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своевременную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загрузку результатов проведения ВПР в личный кабинет ФИС ОКО</a:t>
            </a:r>
          </a:p>
        </p:txBody>
      </p:sp>
    </p:spTree>
    <p:extLst>
      <p:ext uri="{BB962C8B-B14F-4D97-AF65-F5344CB8AC3E}">
        <p14:creationId xmlns:p14="http://schemas.microsoft.com/office/powerpoint/2010/main" val="1221508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324</Words>
  <Application>Microsoft Office PowerPoint</Application>
  <PresentationFormat>Широкоэкранный</PresentationFormat>
  <Paragraphs>49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ВПР КАК ИНСТРУМЕНТ ОЦЕНКИ КАЧЕСТВА ОБРАЗОВАНИЯ</vt:lpstr>
      <vt:lpstr>Нормативно – правовые документы</vt:lpstr>
      <vt:lpstr>Сроки проведения</vt:lpstr>
      <vt:lpstr>Презентация PowerPoint</vt:lpstr>
      <vt:lpstr>Презентация PowerPoint</vt:lpstr>
      <vt:lpstr>Распределение предметов в 6 и 8 классах</vt:lpstr>
      <vt:lpstr>Проверка работ</vt:lpstr>
      <vt:lpstr>Загрузка результатов на ФИС ОКО</vt:lpstr>
      <vt:lpstr>Получение результатов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klient klient</dc:creator>
  <cp:lastModifiedBy>Пользователь</cp:lastModifiedBy>
  <cp:revision>17</cp:revision>
  <dcterms:created xsi:type="dcterms:W3CDTF">2021-03-08T21:16:21Z</dcterms:created>
  <dcterms:modified xsi:type="dcterms:W3CDTF">2021-03-24T13:47:11Z</dcterms:modified>
</cp:coreProperties>
</file>